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14"/>
  </p:notesMasterIdLst>
  <p:handoutMasterIdLst>
    <p:handoutMasterId r:id="rId15"/>
  </p:handoutMasterIdLst>
  <p:sldIdLst>
    <p:sldId id="277" r:id="rId2"/>
    <p:sldId id="278" r:id="rId3"/>
    <p:sldId id="260" r:id="rId4"/>
    <p:sldId id="279" r:id="rId5"/>
    <p:sldId id="280" r:id="rId6"/>
    <p:sldId id="281" r:id="rId7"/>
    <p:sldId id="283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954838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A50021"/>
    <a:srgbClr val="F0EFE0"/>
    <a:srgbClr val="1F408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70" autoAdjust="0"/>
    <p:restoredTop sz="90847" autoAdjust="0"/>
  </p:normalViewPr>
  <p:slideViewPr>
    <p:cSldViewPr>
      <p:cViewPr>
        <p:scale>
          <a:sx n="70" d="100"/>
          <a:sy n="70" d="100"/>
        </p:scale>
        <p:origin x="-11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A4EE9F5E-A867-4918-B9C4-346FA5986FC1}" type="datetimeFigureOut">
              <a:rPr lang="en-US"/>
              <a:pPr>
                <a:defRPr/>
              </a:pPr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CB22F2F1-3D60-4695-87C3-915461084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20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17892DFE-0421-428E-9ECC-8B12C5E7A5E9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E257374C-DF91-4B30-912D-896451E77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2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57374C-DF91-4B30-912D-896451E778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00C848-45A4-4590-AE27-98ED915AAD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363E4-399A-4D8B-9AC3-4B024F08BC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286F7-FF05-4E96-934F-33E864D650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86695-9920-4EC8-941A-0022FFCC39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3CDF-197D-4B5E-A4FD-F29FB8D555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EB1881-3D2D-41E5-8A28-C9C1070FA3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83326-BCBC-4B8F-B6A2-A092915A9F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BC8DE-061B-4112-B6AC-7D29B6B53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C4F4D-F79E-42C6-A565-7C410C03A4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E5538-6A6A-41BC-8B50-A33234A921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2764A-989B-458C-A23A-C3C8918E28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1BEDD5-8B69-43E7-A189-C1CE845388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 Properties &amp; Laws </a:t>
            </a:r>
            <a:r>
              <a:rPr lang="en-US" dirty="0" smtClean="0"/>
              <a:t>of Logarithms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Objective: You will be able to simplify and solve a logarithmic function with the use of the properties and laws of logarithms.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1752600"/>
            <a:ext cx="7620000" cy="470852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 smtClean="0">
                <a:latin typeface="Times" charset="0"/>
              </a:rPr>
              <a:t>3: </a:t>
            </a:r>
            <a:r>
              <a:rPr lang="en-US" sz="5000" u="sng" dirty="0">
                <a:latin typeface="Times" charset="0"/>
              </a:rPr>
              <a:t>Condense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695325" y="3048000"/>
          <a:ext cx="7839075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Equation" r:id="rId3" imgW="1485720" imgH="215640" progId="Equation.3">
                  <p:embed/>
                </p:oleObj>
              </mc:Choice>
              <mc:Fallback>
                <p:oleObj name="Equation" r:id="rId3" imgW="14857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3048000"/>
                        <a:ext cx="7839075" cy="113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620000" cy="470852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>
                <a:latin typeface="Times" charset="0"/>
              </a:rPr>
              <a:t>4</a:t>
            </a:r>
            <a:r>
              <a:rPr lang="en-US" sz="5000" u="sng" dirty="0" smtClean="0">
                <a:latin typeface="Times" charset="0"/>
              </a:rPr>
              <a:t>: </a:t>
            </a:r>
            <a:r>
              <a:rPr lang="en-US" sz="5000" u="sng" dirty="0">
                <a:latin typeface="Times" charset="0"/>
              </a:rPr>
              <a:t>Condense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304800" y="2881313"/>
          <a:ext cx="8382000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2565360" imgH="215640" progId="Equation.3">
                  <p:embed/>
                </p:oleObj>
              </mc:Choice>
              <mc:Fallback>
                <p:oleObj name="Equation" r:id="rId3" imgW="25653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81313"/>
                        <a:ext cx="8382000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1752600"/>
            <a:ext cx="7620000" cy="470852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 smtClean="0">
                <a:latin typeface="Times" charset="0"/>
              </a:rPr>
              <a:t>5: </a:t>
            </a:r>
            <a:r>
              <a:rPr lang="en-US" sz="5000" u="sng" dirty="0">
                <a:latin typeface="Times" charset="0"/>
              </a:rPr>
              <a:t>Evaluate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1371600" y="2514600"/>
          <a:ext cx="69596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3" imgW="977760" imgH="215640" progId="Equation.3">
                  <p:embed/>
                </p:oleObj>
              </mc:Choice>
              <mc:Fallback>
                <p:oleObj name="Equation" r:id="rId3" imgW="97776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14600"/>
                        <a:ext cx="6959600" cy="153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772400" cy="900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u="sng" dirty="0" smtClean="0"/>
              <a:t>Properties of Logarithms</a:t>
            </a:r>
          </a:p>
        </p:txBody>
      </p:sp>
      <p:graphicFrame>
        <p:nvGraphicFramePr>
          <p:cNvPr id="5724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163456"/>
              </p:ext>
            </p:extLst>
          </p:nvPr>
        </p:nvGraphicFramePr>
        <p:xfrm>
          <a:off x="603250" y="1922463"/>
          <a:ext cx="8112125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5" name="Equation" r:id="rId3" imgW="1955520" imgH="253800" progId="Equation.DSMT4">
                  <p:embed/>
                </p:oleObj>
              </mc:Choice>
              <mc:Fallback>
                <p:oleObj name="Equation" r:id="rId3" imgW="195552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1922463"/>
                        <a:ext cx="8112125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838200" y="2971800"/>
          <a:ext cx="315912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6" name="Equation" r:id="rId5" imgW="761760" imgH="215640" progId="Equation.3">
                  <p:embed/>
                </p:oleObj>
              </mc:Choice>
              <mc:Fallback>
                <p:oleObj name="Equation" r:id="rId5" imgW="76176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971800"/>
                        <a:ext cx="3159125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668338" y="3962400"/>
          <a:ext cx="3211512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7" name="Equation" r:id="rId7" imgW="774360" imgH="215640" progId="Equation.3">
                  <p:embed/>
                </p:oleObj>
              </mc:Choice>
              <mc:Fallback>
                <p:oleObj name="Equation" r:id="rId7" imgW="77436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8" y="3962400"/>
                        <a:ext cx="3211512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038600" y="3962400"/>
          <a:ext cx="368617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8" name="Equation" r:id="rId9" imgW="888840" imgH="215640" progId="Equation.3">
                  <p:embed/>
                </p:oleObj>
              </mc:Choice>
              <mc:Fallback>
                <p:oleObj name="Equation" r:id="rId9" imgW="88884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962400"/>
                        <a:ext cx="3686175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962400" y="4114800"/>
          <a:ext cx="47466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9" name="Equation" r:id="rId11" imgW="114120" imgH="177480" progId="Equation.3">
                  <p:embed/>
                </p:oleObj>
              </mc:Choice>
              <mc:Fallback>
                <p:oleObj name="Equation" r:id="rId11" imgW="114120" imgH="177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114800"/>
                        <a:ext cx="474663" cy="828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772400" cy="900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u="sng" dirty="0" smtClean="0"/>
              <a:t>Properties of Logarithms</a:t>
            </a:r>
          </a:p>
        </p:txBody>
      </p:sp>
      <p:graphicFrame>
        <p:nvGraphicFramePr>
          <p:cNvPr id="57242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584297"/>
              </p:ext>
            </p:extLst>
          </p:nvPr>
        </p:nvGraphicFramePr>
        <p:xfrm>
          <a:off x="695325" y="1905000"/>
          <a:ext cx="6764338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3" imgW="1917360" imgH="431640" progId="Equation.DSMT4">
                  <p:embed/>
                </p:oleObj>
              </mc:Choice>
              <mc:Fallback>
                <p:oleObj name="Equation" r:id="rId3" imgW="1917360" imgH="4316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905000"/>
                        <a:ext cx="6764338" cy="164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2420" name="Object 5"/>
          <p:cNvGraphicFramePr>
            <a:graphicFrameLocks noChangeAspect="1"/>
          </p:cNvGraphicFramePr>
          <p:nvPr/>
        </p:nvGraphicFramePr>
        <p:xfrm>
          <a:off x="1371600" y="3505200"/>
          <a:ext cx="2147280" cy="761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5" imgW="685800" imgH="215640" progId="Equation.3">
                  <p:embed/>
                </p:oleObj>
              </mc:Choice>
              <mc:Fallback>
                <p:oleObj name="Equation" r:id="rId5" imgW="6858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505200"/>
                        <a:ext cx="2147280" cy="761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1371600" y="4267200"/>
          <a:ext cx="3009900" cy="165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Equation" r:id="rId7" imgW="850680" imgH="431640" progId="Equation.3">
                  <p:embed/>
                </p:oleObj>
              </mc:Choice>
              <mc:Fallback>
                <p:oleObj name="Equation" r:id="rId7" imgW="85068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267200"/>
                        <a:ext cx="3009900" cy="165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772400" cy="900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6000" u="sng" dirty="0" smtClean="0"/>
              <a:t>Properties of Logarithms</a:t>
            </a:r>
          </a:p>
        </p:txBody>
      </p:sp>
      <p:graphicFrame>
        <p:nvGraphicFramePr>
          <p:cNvPr id="5724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476632"/>
              </p:ext>
            </p:extLst>
          </p:nvPr>
        </p:nvGraphicFramePr>
        <p:xfrm>
          <a:off x="1212850" y="2044700"/>
          <a:ext cx="6453188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7" name="Equation" r:id="rId3" imgW="1549080" imgH="279360" progId="Equation.DSMT4">
                  <p:embed/>
                </p:oleObj>
              </mc:Choice>
              <mc:Fallback>
                <p:oleObj name="Equation" r:id="rId3" imgW="1549080" imgH="2793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50" y="2044700"/>
                        <a:ext cx="6453188" cy="131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2420" name="Object 4"/>
          <p:cNvGraphicFramePr>
            <a:graphicFrameLocks noChangeAspect="1"/>
          </p:cNvGraphicFramePr>
          <p:nvPr/>
        </p:nvGraphicFramePr>
        <p:xfrm>
          <a:off x="2057400" y="3352800"/>
          <a:ext cx="2624138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8" name="Equation" r:id="rId5" imgW="838080" imgH="215640" progId="Equation.3">
                  <p:embed/>
                </p:oleObj>
              </mc:Choice>
              <mc:Fallback>
                <p:oleObj name="Equation" r:id="rId5" imgW="8380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352800"/>
                        <a:ext cx="2624138" cy="76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2133600" y="4343400"/>
          <a:ext cx="2306638" cy="80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9" name="Equation" r:id="rId7" imgW="736560" imgH="228600" progId="Equation.3">
                  <p:embed/>
                </p:oleObj>
              </mc:Choice>
              <mc:Fallback>
                <p:oleObj name="Equation" r:id="rId7" imgW="73656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343400"/>
                        <a:ext cx="2306638" cy="804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24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100821"/>
              </p:ext>
            </p:extLst>
          </p:nvPr>
        </p:nvGraphicFramePr>
        <p:xfrm>
          <a:off x="1354138" y="2057400"/>
          <a:ext cx="6719887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6" name="Equation" r:id="rId3" imgW="1371600" imgH="241200" progId="Equation.DSMT4">
                  <p:embed/>
                </p:oleObj>
              </mc:Choice>
              <mc:Fallback>
                <p:oleObj name="Equation" r:id="rId3" imgW="137160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138" y="2057400"/>
                        <a:ext cx="6719887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8200" y="1066800"/>
            <a:ext cx="77724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Properties of Logarithms</a:t>
            </a:r>
            <a:endParaRPr kumimoji="0" lang="en-US" sz="6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2362200" y="3124200"/>
          <a:ext cx="20685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7" name="Equation" r:id="rId5" imgW="660240" imgH="215640" progId="Equation.3">
                  <p:embed/>
                </p:oleObj>
              </mc:Choice>
              <mc:Fallback>
                <p:oleObj name="Equation" r:id="rId5" imgW="66024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124200"/>
                        <a:ext cx="2068512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2362200" y="3962400"/>
          <a:ext cx="20685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8" name="Equation" r:id="rId7" imgW="660240" imgH="228600" progId="Equation.3">
                  <p:embed/>
                </p:oleObj>
              </mc:Choice>
              <mc:Fallback>
                <p:oleObj name="Equation" r:id="rId7" imgW="6602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962400"/>
                        <a:ext cx="2068513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2362200" y="4800600"/>
          <a:ext cx="262572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9" name="Equation" r:id="rId9" imgW="838080" imgH="228600" progId="Equation.3">
                  <p:embed/>
                </p:oleObj>
              </mc:Choice>
              <mc:Fallback>
                <p:oleObj name="Equation" r:id="rId9" imgW="8380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800600"/>
                        <a:ext cx="2625725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2286000" y="5715000"/>
          <a:ext cx="258603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0" name="Equation" r:id="rId11" imgW="825480" imgH="228600" progId="Equation.3">
                  <p:embed/>
                </p:oleObj>
              </mc:Choice>
              <mc:Fallback>
                <p:oleObj name="Equation" r:id="rId11" imgW="82548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715000"/>
                        <a:ext cx="2586037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24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099178"/>
              </p:ext>
            </p:extLst>
          </p:nvPr>
        </p:nvGraphicFramePr>
        <p:xfrm>
          <a:off x="1511300" y="2057400"/>
          <a:ext cx="6477000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2" name="Equation" r:id="rId3" imgW="1384200" imgH="241200" progId="Equation.DSMT4">
                  <p:embed/>
                </p:oleObj>
              </mc:Choice>
              <mc:Fallback>
                <p:oleObj name="Equation" r:id="rId3" imgW="1384200" imgH="241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300" y="2057400"/>
                        <a:ext cx="6477000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8200" y="1066800"/>
            <a:ext cx="77724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Properties of Logarithms</a:t>
            </a:r>
            <a:endParaRPr kumimoji="0" lang="en-US" sz="6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72420" name="Object 4"/>
          <p:cNvGraphicFramePr>
            <a:graphicFrameLocks noChangeAspect="1"/>
          </p:cNvGraphicFramePr>
          <p:nvPr/>
        </p:nvGraphicFramePr>
        <p:xfrm>
          <a:off x="2303463" y="3124200"/>
          <a:ext cx="21875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3" name="Equation" r:id="rId5" imgW="698400" imgH="215640" progId="Equation.3">
                  <p:embed/>
                </p:oleObj>
              </mc:Choice>
              <mc:Fallback>
                <p:oleObj name="Equation" r:id="rId5" imgW="69840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3463" y="3124200"/>
                        <a:ext cx="218757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2266950" y="3863975"/>
          <a:ext cx="21082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4" name="Equation" r:id="rId7" imgW="672840" imgH="228600" progId="Equation.3">
                  <p:embed/>
                </p:oleObj>
              </mc:Choice>
              <mc:Fallback>
                <p:oleObj name="Equation" r:id="rId7" imgW="67284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950" y="3863975"/>
                        <a:ext cx="2108200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2209800" y="4800600"/>
          <a:ext cx="3262313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5" name="Equation" r:id="rId9" imgW="1041120" imgH="228600" progId="Equation.3">
                  <p:embed/>
                </p:oleObj>
              </mc:Choice>
              <mc:Fallback>
                <p:oleObj name="Equation" r:id="rId9" imgW="104112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800600"/>
                        <a:ext cx="3262313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2209800" y="5791200"/>
          <a:ext cx="350043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6" name="Equation" r:id="rId11" imgW="1117440" imgH="228600" progId="Equation.3">
                  <p:embed/>
                </p:oleObj>
              </mc:Choice>
              <mc:Fallback>
                <p:oleObj name="Equation" r:id="rId11" imgW="111744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5791200"/>
                        <a:ext cx="3500437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24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303942"/>
              </p:ext>
            </p:extLst>
          </p:nvPr>
        </p:nvGraphicFramePr>
        <p:xfrm>
          <a:off x="7938" y="2057400"/>
          <a:ext cx="9205912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9" name="Equation" r:id="rId3" imgW="1663560" imgH="241200" progId="Equation.DSMT4">
                  <p:embed/>
                </p:oleObj>
              </mc:Choice>
              <mc:Fallback>
                <p:oleObj name="Equation" r:id="rId3" imgW="1663560" imgH="241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8" y="2057400"/>
                        <a:ext cx="9205912" cy="1335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838200" y="1066800"/>
            <a:ext cx="77724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Properties of Logarithms</a:t>
            </a:r>
            <a:endParaRPr kumimoji="0" lang="en-US" sz="6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1371600" y="3276600"/>
          <a:ext cx="31432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0" name="Equation" r:id="rId5" imgW="558720" imgH="203040" progId="Equation.3">
                  <p:embed/>
                </p:oleObj>
              </mc:Choice>
              <mc:Fallback>
                <p:oleObj name="Equation" r:id="rId5" imgW="55872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31432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1219200" y="4800600"/>
          <a:ext cx="4000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1" name="Equation" r:id="rId7" imgW="711000" imgH="203040" progId="Equation.3">
                  <p:embed/>
                </p:oleObj>
              </mc:Choice>
              <mc:Fallback>
                <p:oleObj name="Equation" r:id="rId7" imgW="71100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800600"/>
                        <a:ext cx="4000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1295400"/>
            <a:ext cx="7620000" cy="470852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 smtClean="0">
                <a:latin typeface="Times" charset="0"/>
              </a:rPr>
              <a:t>1: </a:t>
            </a:r>
            <a:r>
              <a:rPr lang="en-US" sz="5000" u="sng" dirty="0">
                <a:latin typeface="Times" charset="0"/>
              </a:rPr>
              <a:t>Simplify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968625" y="2303463"/>
          <a:ext cx="3343275" cy="298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482400" imgH="431640" progId="Equation.3">
                  <p:embed/>
                </p:oleObj>
              </mc:Choice>
              <mc:Fallback>
                <p:oleObj name="Equation" r:id="rId3" imgW="4824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25" y="2303463"/>
                        <a:ext cx="3343275" cy="2989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620000" cy="470852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 smtClean="0">
                <a:latin typeface="Times" charset="0"/>
              </a:rPr>
              <a:t>2: </a:t>
            </a:r>
            <a:r>
              <a:rPr lang="en-US" sz="5000" u="sng" dirty="0">
                <a:latin typeface="Times" charset="0"/>
              </a:rPr>
              <a:t>Expand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286000" y="2362200"/>
          <a:ext cx="5105400" cy="309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838080" imgH="507960" progId="Equation.3">
                  <p:embed/>
                </p:oleObj>
              </mc:Choice>
              <mc:Fallback>
                <p:oleObj name="Equation" r:id="rId3" imgW="838080" imgH="507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362200"/>
                        <a:ext cx="5105400" cy="3090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</TotalTime>
  <Words>69</Words>
  <Application>Microsoft Office PowerPoint</Application>
  <PresentationFormat>On-screen Show (4:3)</PresentationFormat>
  <Paragraphs>29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 Properties &amp; Laws of Logarithms</vt:lpstr>
      <vt:lpstr>Properties of Logarithms</vt:lpstr>
      <vt:lpstr>Properties of Logarithms</vt:lpstr>
      <vt:lpstr>Properties of Logarithms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6.3 Logarithmic Functions</dc:title>
  <dc:creator>JPB</dc:creator>
  <cp:lastModifiedBy>test</cp:lastModifiedBy>
  <cp:revision>76</cp:revision>
  <cp:lastPrinted>2015-03-16T17:45:53Z</cp:lastPrinted>
  <dcterms:created xsi:type="dcterms:W3CDTF">2003-01-05T17:35:39Z</dcterms:created>
  <dcterms:modified xsi:type="dcterms:W3CDTF">2015-03-17T18:32:28Z</dcterms:modified>
</cp:coreProperties>
</file>